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EF35C-549A-42C7-B8E4-A4FA417E5012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D1E43-679D-4C8D-B7E6-03EE8B9E20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6789-44C6-4B2B-903D-030C6C7D3FBB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A070B-0398-4F9A-AD36-A8537916E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6789-44C6-4B2B-903D-030C6C7D3FBB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A070B-0398-4F9A-AD36-A8537916E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6789-44C6-4B2B-903D-030C6C7D3FBB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A070B-0398-4F9A-AD36-A8537916E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88239F7-6F2E-4FD4-8239-B8B15D21DC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6789-44C6-4B2B-903D-030C6C7D3FBB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A070B-0398-4F9A-AD36-A8537916E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6789-44C6-4B2B-903D-030C6C7D3FBB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A070B-0398-4F9A-AD36-A8537916E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6789-44C6-4B2B-903D-030C6C7D3FBB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A070B-0398-4F9A-AD36-A8537916E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6789-44C6-4B2B-903D-030C6C7D3FBB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A070B-0398-4F9A-AD36-A8537916E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6789-44C6-4B2B-903D-030C6C7D3FBB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A070B-0398-4F9A-AD36-A8537916E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6789-44C6-4B2B-903D-030C6C7D3FBB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A070B-0398-4F9A-AD36-A8537916E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6789-44C6-4B2B-903D-030C6C7D3FBB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A070B-0398-4F9A-AD36-A8537916E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6789-44C6-4B2B-903D-030C6C7D3FBB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A070B-0398-4F9A-AD36-A8537916E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46789-44C6-4B2B-903D-030C6C7D3FBB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A070B-0398-4F9A-AD36-A8537916E9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6400800" cy="1143000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lang="en-US" sz="5400" b="1"/>
              <a:t>Image Review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905000" y="22098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2286000" y="2133600"/>
            <a:ext cx="4343400" cy="411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>
                <a:latin typeface="Arial" charset="0"/>
              </a:rPr>
              <a:t>TITLE</a:t>
            </a:r>
          </a:p>
          <a:p>
            <a:pPr algn="ctr">
              <a:spcBef>
                <a:spcPct val="50000"/>
              </a:spcBef>
            </a:pPr>
            <a:r>
              <a:rPr lang="en-US" sz="4800">
                <a:latin typeface="Arial" charset="0"/>
              </a:rPr>
              <a:t>MEDIUM</a:t>
            </a:r>
          </a:p>
          <a:p>
            <a:pPr algn="ctr">
              <a:spcBef>
                <a:spcPct val="50000"/>
              </a:spcBef>
            </a:pPr>
            <a:r>
              <a:rPr lang="en-US" sz="4800">
                <a:latin typeface="Arial" charset="0"/>
              </a:rPr>
              <a:t> LOCATION</a:t>
            </a:r>
          </a:p>
          <a:p>
            <a:pPr algn="ctr">
              <a:spcBef>
                <a:spcPct val="50000"/>
              </a:spcBef>
            </a:pPr>
            <a:r>
              <a:rPr lang="en-US" sz="4800">
                <a:latin typeface="Arial" charset="0"/>
              </a:rPr>
              <a:t>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1" name="Picture 3" descr="apollo11_namibia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47800" y="762000"/>
            <a:ext cx="6096000" cy="5384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41" name="Picture 5" descr="Venus Willendor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408622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Relief 2 Bison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0"/>
            <a:ext cx="8686800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9" name="Picture 3" descr="Carved Bison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143000" y="1066800"/>
            <a:ext cx="10744200" cy="48831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3" name="Picture 3" descr="WoundedBisonAltami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43000"/>
            <a:ext cx="7391400" cy="4552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7" name="Picture 3" descr="Lascaux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914400"/>
            <a:ext cx="9144000" cy="4648200"/>
          </a:xfrm>
          <a:noFill/>
          <a:ln/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7" name="Picture 7" descr="stonehen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295400"/>
            <a:ext cx="5638800" cy="3610629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>
                <a:latin typeface="Arial Black" pitchFamily="34" charset="0"/>
              </a:rPr>
              <a:t>VOCABULARY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90600"/>
            <a:ext cx="4724400" cy="5867400"/>
          </a:xfrm>
        </p:spPr>
        <p:txBody>
          <a:bodyPr/>
          <a:lstStyle/>
          <a:p>
            <a:r>
              <a:rPr lang="en-US" sz="5400"/>
              <a:t>Paleolithic</a:t>
            </a:r>
          </a:p>
          <a:p>
            <a:r>
              <a:rPr lang="en-US" sz="5400"/>
              <a:t>Profile View</a:t>
            </a:r>
          </a:p>
          <a:p>
            <a:r>
              <a:rPr lang="en-US" sz="5400"/>
              <a:t>Composite View</a:t>
            </a:r>
          </a:p>
          <a:p>
            <a:r>
              <a:rPr lang="en-US" sz="5400"/>
              <a:t>Relief</a:t>
            </a:r>
          </a:p>
          <a:p>
            <a:r>
              <a:rPr lang="en-US" sz="5400"/>
              <a:t>Ground line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371600"/>
            <a:ext cx="4191000" cy="5029200"/>
          </a:xfrm>
        </p:spPr>
        <p:txBody>
          <a:bodyPr/>
          <a:lstStyle/>
          <a:p>
            <a:r>
              <a:rPr lang="en-US" sz="5400"/>
              <a:t>Neolithic</a:t>
            </a:r>
          </a:p>
          <a:p>
            <a:r>
              <a:rPr lang="en-US" sz="5400"/>
              <a:t>Cromlech</a:t>
            </a:r>
          </a:p>
          <a:p>
            <a:r>
              <a:rPr lang="en-US" sz="5400"/>
              <a:t>Megalith</a:t>
            </a:r>
          </a:p>
          <a:p>
            <a:r>
              <a:rPr lang="en-US" sz="5400"/>
              <a:t>Post </a:t>
            </a:r>
          </a:p>
          <a:p>
            <a:r>
              <a:rPr lang="en-US" sz="5400"/>
              <a:t>Lintel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</Words>
  <Application>Microsoft Office PowerPoint</Application>
  <PresentationFormat>On-screen Show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Image Review</vt:lpstr>
      <vt:lpstr>Slide 2</vt:lpstr>
      <vt:lpstr>Slide 3</vt:lpstr>
      <vt:lpstr>Slide 4</vt:lpstr>
      <vt:lpstr>Slide 5</vt:lpstr>
      <vt:lpstr>Slide 6</vt:lpstr>
      <vt:lpstr>Slide 7</vt:lpstr>
      <vt:lpstr>Slide 8</vt:lpstr>
      <vt:lpstr>VOCABULARY</vt:lpstr>
    </vt:vector>
  </TitlesOfParts>
  <Company>BWSD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 Review</dc:title>
  <dc:creator>BWSD</dc:creator>
  <cp:lastModifiedBy>BWSD</cp:lastModifiedBy>
  <cp:revision>1</cp:revision>
  <dcterms:created xsi:type="dcterms:W3CDTF">2009-09-03T13:22:41Z</dcterms:created>
  <dcterms:modified xsi:type="dcterms:W3CDTF">2009-09-03T13:25:13Z</dcterms:modified>
</cp:coreProperties>
</file>